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8d7425a04e4e7a" /><Relationship Type="http://schemas.openxmlformats.org/officeDocument/2006/relationships/extended-properties" Target="/docProps/app.xml" Id="Rc879b86e84f4424b" /><Relationship Type="http://schemas.openxmlformats.org/officeDocument/2006/relationships/officeDocument" Target="/ppt/presentation.xml" Id="R91324e32fa5f47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d9370f222a4d5d"/>
  </p:sldMasterIdLst>
  <p:notesMasterIdLst>
    <p:notesMasterId xmlns:r="http://schemas.openxmlformats.org/officeDocument/2006/relationships" r:id="Rd3584cd6844a4024"/>
  </p:notesMasterIdLst>
  <p:sldIdLst>
    <p:sldId xmlns:r="http://schemas.openxmlformats.org/officeDocument/2006/relationships" id="256" r:id="R8e11e835b8804c7a"/>
    <p:sldId xmlns:r="http://schemas.openxmlformats.org/officeDocument/2006/relationships" id="257" r:id="Rcaf091f498e740de"/>
    <p:sldId xmlns:r="http://schemas.openxmlformats.org/officeDocument/2006/relationships" id="258" r:id="Rab264d41022b4b3b"/>
    <p:sldId xmlns:r="http://schemas.openxmlformats.org/officeDocument/2006/relationships" id="259" r:id="Rcabdbf7486b7428f"/>
    <p:sldId xmlns:r="http://schemas.openxmlformats.org/officeDocument/2006/relationships" id="260" r:id="R91acb23d9d134d42"/>
    <p:sldId xmlns:r="http://schemas.openxmlformats.org/officeDocument/2006/relationships" id="261" r:id="R62ab97c06d274fb1"/>
    <p:sldId xmlns:r="http://schemas.openxmlformats.org/officeDocument/2006/relationships" id="262" r:id="Re6bcff6c47d34cac"/>
    <p:sldId xmlns:r="http://schemas.openxmlformats.org/officeDocument/2006/relationships" id="263" r:id="R4d44ad176a9846e1"/>
    <p:sldId xmlns:r="http://schemas.openxmlformats.org/officeDocument/2006/relationships" id="264" r:id="R8f30e510c1724aad"/>
    <p:sldId xmlns:r="http://schemas.openxmlformats.org/officeDocument/2006/relationships" id="265" r:id="Re88337aa7b0c4e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9cd4bd3a794613" /><Relationship Type="http://schemas.openxmlformats.org/officeDocument/2006/relationships/slideMaster" Target="/ppt/slideMasters/slideMaster1.xml" Id="R67d9370f222a4d5d" /><Relationship Type="http://schemas.openxmlformats.org/officeDocument/2006/relationships/notesMaster" Target="/ppt/notesMasters/notesMaster1.xml" Id="Rd3584cd6844a4024" /><Relationship Type="http://schemas.openxmlformats.org/officeDocument/2006/relationships/presProps" Target="/ppt/presProps.xml" Id="R39b897f166464f2d" /><Relationship Type="http://schemas.openxmlformats.org/officeDocument/2006/relationships/tableStyles" Target="/ppt/tableStyles.xml" Id="R8dbacde4aa0440ec" /><Relationship Type="http://schemas.openxmlformats.org/officeDocument/2006/relationships/slide" Target="/ppt/slides/slide1.xml" Id="R8e11e835b8804c7a" /><Relationship Type="http://schemas.openxmlformats.org/officeDocument/2006/relationships/slide" Target="/ppt/slides/slide2.xml" Id="Rcaf091f498e740de" /><Relationship Type="http://schemas.openxmlformats.org/officeDocument/2006/relationships/slide" Target="/ppt/slides/slide3.xml" Id="Rab264d41022b4b3b" /><Relationship Type="http://schemas.openxmlformats.org/officeDocument/2006/relationships/slide" Target="/ppt/slides/slide4.xml" Id="Rcabdbf7486b7428f" /><Relationship Type="http://schemas.openxmlformats.org/officeDocument/2006/relationships/slide" Target="/ppt/slides/slide5.xml" Id="R91acb23d9d134d42" /><Relationship Type="http://schemas.openxmlformats.org/officeDocument/2006/relationships/slide" Target="/ppt/slides/slide6.xml" Id="R62ab97c06d274fb1" /><Relationship Type="http://schemas.openxmlformats.org/officeDocument/2006/relationships/slide" Target="/ppt/slides/slide7.xml" Id="Re6bcff6c47d34cac" /><Relationship Type="http://schemas.openxmlformats.org/officeDocument/2006/relationships/slide" Target="/ppt/slides/slide8.xml" Id="R4d44ad176a9846e1" /><Relationship Type="http://schemas.openxmlformats.org/officeDocument/2006/relationships/slide" Target="/ppt/slides/slide9.xml" Id="R8f30e510c1724aad" /><Relationship Type="http://schemas.openxmlformats.org/officeDocument/2006/relationships/slide" Target="/ppt/slides/slide10.xml" Id="Re88337aa7b0c4e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dc8ee8147946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a97065ddb24bcc" /><Relationship Type="http://schemas.openxmlformats.org/officeDocument/2006/relationships/notesMaster" Target="/ppt/notesMasters/notesMaster1.xml" Id="Rbc23a63e936b4f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0c40eb278b4fec" /><Relationship Type="http://schemas.openxmlformats.org/officeDocument/2006/relationships/notesMaster" Target="/ppt/notesMasters/notesMaster1.xml" Id="Rc8da18f8309c4b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8ae0c6f6854d36" /><Relationship Type="http://schemas.openxmlformats.org/officeDocument/2006/relationships/notesMaster" Target="/ppt/notesMasters/notesMaster1.xml" Id="R42e1da0a3d0249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c7bf303bbf420a" /><Relationship Type="http://schemas.openxmlformats.org/officeDocument/2006/relationships/notesMaster" Target="/ppt/notesMasters/notesMaster1.xml" Id="R0375cb5752214c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ff4408622a4f45" /><Relationship Type="http://schemas.openxmlformats.org/officeDocument/2006/relationships/notesMaster" Target="/ppt/notesMasters/notesMaster1.xml" Id="R2dcfdd27d2e4464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694a786bb34b5a" /><Relationship Type="http://schemas.openxmlformats.org/officeDocument/2006/relationships/notesMaster" Target="/ppt/notesMasters/notesMaster1.xml" Id="Rd4a8a41bb0254c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525678636d448b" /><Relationship Type="http://schemas.openxmlformats.org/officeDocument/2006/relationships/notesMaster" Target="/ppt/notesMasters/notesMaster1.xml" Id="R754423d5838f4a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187e2f32c14484" /><Relationship Type="http://schemas.openxmlformats.org/officeDocument/2006/relationships/notesMaster" Target="/ppt/notesMasters/notesMaster1.xml" Id="R4bfeb5aeb5b345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2205cb3acb4101" /><Relationship Type="http://schemas.openxmlformats.org/officeDocument/2006/relationships/notesMaster" Target="/ppt/notesMasters/notesMaster1.xml" Id="Ra6fb272cfe9145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08ea5275c64dcf" /><Relationship Type="http://schemas.openxmlformats.org/officeDocument/2006/relationships/notesMaster" Target="/ppt/notesMasters/notesMaster1.xml" Id="R4987692af89541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Presenter-provided biography and training context.</a:t>
            </a:r>
          </a:p>
          <a:p xmlns:a="http://schemas.openxmlformats.org/drawingml/2006/main">
            <a:r>
              <a:t>User screenshot: image.png.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screenshot: image.png.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screenshot: 015-audiopro.com:organizers:2:dashboard....</a:t>
            </a:r>
          </a:p>
          <a:p xmlns:a="http://schemas.openxmlformats.org/drawingml/2006/main">
            <a:r>
              <a:t>Live demo target: https://miseventos.saboreateruel.com/.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screenshot: image3.png.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screenshots: image4.png and image5.png.</a:t>
            </a:r>
          </a:p>
          <a:p xmlns:a="http://schemas.openxmlformats.org/drawingml/2006/main">
            <a:r>
              <a:t>Checkout is local/testing only; no real payments.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screenshot: image6.png.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screenshots: image7.png and image8.png.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screenshots: image9.png and image10.png.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User screenshots: image11.png and image12.png.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Scope: docs/07-entrega-tfm/PLAN_ENTREGA_TFM.md.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5e9daef86546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7ae30d11434ffa" /><Relationship Type="http://schemas.openxmlformats.org/officeDocument/2006/relationships/slideLayout" Target="/ppt/slideLayouts/slideLayout1.xml" Id="R924a625158ff49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4a625158ff49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388a71320b4174" /><Relationship Type="http://schemas.openxmlformats.org/officeDocument/2006/relationships/image" Target="/ppt/media/image.png" Id="R208c47adf6024ffd" /><Relationship Type="http://schemas.openxmlformats.org/officeDocument/2006/relationships/notesSlide" Target="/ppt/notesSlides/notesSlide1.xml" Id="R7876c15caf5f47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d52d97ea24245" /><Relationship Type="http://schemas.openxmlformats.org/officeDocument/2006/relationships/image" Target="/ppt/media/image2.png" Id="R81be5b55d7dc462f" /><Relationship Type="http://schemas.openxmlformats.org/officeDocument/2006/relationships/notesSlide" Target="/ppt/notesSlides/notesSlide2.xml" Id="Re66410c950a947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a764264e643cf" /><Relationship Type="http://schemas.openxmlformats.org/officeDocument/2006/relationships/image" Target="/ppt/media/image3.png" Id="R9b7f30b00ed44833" /><Relationship Type="http://schemas.openxmlformats.org/officeDocument/2006/relationships/notesSlide" Target="/ppt/notesSlides/notesSlide3.xml" Id="R7f56712a6a0e42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e83b89a5a4b3e" /><Relationship Type="http://schemas.openxmlformats.org/officeDocument/2006/relationships/image" Target="/ppt/media/image4.png" Id="R8b4fff6e46c345ca" /><Relationship Type="http://schemas.openxmlformats.org/officeDocument/2006/relationships/notesSlide" Target="/ppt/notesSlides/notesSlide4.xml" Id="R96bb867742784d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f1fcbe2904bf6" /><Relationship Type="http://schemas.openxmlformats.org/officeDocument/2006/relationships/image" Target="/ppt/media/image5.png" Id="R40a68a5efa3e4082" /><Relationship Type="http://schemas.openxmlformats.org/officeDocument/2006/relationships/image" Target="/ppt/media/image6.png" Id="R584cc77d30bc464e" /><Relationship Type="http://schemas.openxmlformats.org/officeDocument/2006/relationships/notesSlide" Target="/ppt/notesSlides/notesSlide5.xml" Id="R352b3d7520d14b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ea2906f3c4601" /><Relationship Type="http://schemas.openxmlformats.org/officeDocument/2006/relationships/image" Target="/ppt/media/image7.png" Id="R0c273c05aed547dc" /><Relationship Type="http://schemas.openxmlformats.org/officeDocument/2006/relationships/notesSlide" Target="/ppt/notesSlides/notesSlide6.xml" Id="Rfe516ea19a8943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c4f3b3a9041a2" /><Relationship Type="http://schemas.openxmlformats.org/officeDocument/2006/relationships/image" Target="/ppt/media/image8.png" Id="Rc215792460aa4c35" /><Relationship Type="http://schemas.openxmlformats.org/officeDocument/2006/relationships/image" Target="/ppt/media/image9.png" Id="Rea5272348a354497" /><Relationship Type="http://schemas.openxmlformats.org/officeDocument/2006/relationships/notesSlide" Target="/ppt/notesSlides/notesSlide7.xml" Id="Rc66ac32123f34e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420c10a6ec4358" /><Relationship Type="http://schemas.openxmlformats.org/officeDocument/2006/relationships/image" Target="/ppt/media/image10.png" Id="R0c4a4d31cff04554" /><Relationship Type="http://schemas.openxmlformats.org/officeDocument/2006/relationships/image" Target="/ppt/media/image11.png" Id="R3dcb1c4137a44be2" /><Relationship Type="http://schemas.openxmlformats.org/officeDocument/2006/relationships/notesSlide" Target="/ppt/notesSlides/notesSlide8.xml" Id="Re14e0fd5c7a44c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bf88fed464923" /><Relationship Type="http://schemas.openxmlformats.org/officeDocument/2006/relationships/image" Target="/ppt/media/image12.png" Id="R1989d5603a9e4c1a" /><Relationship Type="http://schemas.openxmlformats.org/officeDocument/2006/relationships/image" Target="/ppt/media/image13.png" Id="R3c807f37654a468c" /><Relationship Type="http://schemas.openxmlformats.org/officeDocument/2006/relationships/notesSlide" Target="/ppt/notesSlides/notesSlide9.xml" Id="Rbfc112f936bb45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a4bbceee6415c" /><Relationship Type="http://schemas.openxmlformats.org/officeDocument/2006/relationships/notesSlide" Target="/ppt/notesSlides/notesSlide10.xml" Id="Rd9e6f079739d43e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E09488-D44B-422F-9BE2-47DDF559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PRESENTACIÓN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28DCE8D5-CAF9-49F2-A507-542294AD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14450"/>
            <a:ext cx="5619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José Sanz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103B39-04C8-4F81-B278-05189986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561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Ingeniero Técnico en Informática de Gestión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7F38F-E576-4D0D-830F-CAB91DA0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533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Servicio Técnico de Informática → desarrollo de software a medida para empresas.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916D3-8B93-4871-A875-214524D9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5334000" cy="1409700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2126E-8226-4A39-897B-F41FC291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29125"/>
            <a:ext cx="4724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Este proyecto aplica el aprendizaje del Máster a una aplicación propia en evolución, compaginando trabajo, estudio y mejora continua.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785B3-0BBA-4DF5-BF31-986BCDFC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5787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Formación solicitada mediante FUNDAE · Feedback académico: Dirección del Máster / MoureDev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c47adf6024ffd"/>
          <a:stretch xmlns:a="http://schemas.openxmlformats.org/drawingml/2006/main"/>
        </p:blipFill>
        <p:spPr>
          <a:xfrm xmlns:a="http://schemas.openxmlformats.org/drawingml/2006/main">
            <a:off x="6667500" y="1836420"/>
            <a:ext cx="4991100" cy="2994660"/>
          </a:xfrm>
          <a:prstGeom xmlns:a="http://schemas.openxmlformats.org/drawingml/2006/main" prst="roundRect">
            <a:avLst>
              <a:gd name="adj" fmla="val 2290"/>
            </a:avLst>
          </a:prstGeom>
        </p:spPr>
      </p:pic>
    </p:spTree>
    <p:extLst>
      <p:ext uri="{BB962C8B-B14F-4D97-AF65-F5344CB8AC3E}">
        <p14:creationId xmlns:p14="http://schemas.microsoft.com/office/powerpoint/2010/main" val="1331066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06AE7-F307-4657-AB7F-4839DADB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EL PROYECTO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5803FB53-9AF0-40AE-834D-D89228DB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14450"/>
            <a:ext cx="5715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Una plataforma para</a:t>
            </a:r>
          </a:p>
          <a:p xmlns:a="http://schemas.openxmlformats.org/drawingml/2006/main">
            <a:pPr algn="l">
              <a:def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descubrir, gestionar</a:t>
            </a:r>
          </a:p>
          <a:p xmlns:a="http://schemas.openxmlformats.org/drawingml/2006/main">
            <a:pPr algn="l">
              <a:def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y operar eventos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48110-A39A-4E70-B243-2D5EC05D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4805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Demostración guiada: primero la idea, después la evidencia en la aplicación.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7D0A8-D142-48D0-8428-5BB8F057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e5b55d7dc462f"/>
          <a:stretch xmlns:a="http://schemas.openxmlformats.org/drawingml/2006/main"/>
        </p:blipFill>
        <p:spPr>
          <a:xfrm xmlns:a="http://schemas.openxmlformats.org/drawingml/2006/main">
            <a:off x="6572250" y="1912620"/>
            <a:ext cx="5086350" cy="3051810"/>
          </a:xfrm>
          <a:prstGeom xmlns:a="http://schemas.openxmlformats.org/drawingml/2006/main" prst="roundRect">
            <a:avLst>
              <a:gd name="adj" fmla="val 2247"/>
            </a:avLst>
          </a:prstGeom>
        </p:spPr>
      </p:pic>
    </p:spTree>
    <p:extLst>
      <p:ext uri="{BB962C8B-B14F-4D97-AF65-F5344CB8AC3E}">
        <p14:creationId xmlns:p14="http://schemas.microsoft.com/office/powerpoint/2010/main" val="2562916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3B9919-F642-4820-AAF3-3D459782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EL DIFERENCIAL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CE929FD4-A9FA-4EED-8C46-60B0C84C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Una plataforma, contextos separados por organizador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EDA330-4954-4528-B8AB-DF276085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59E6D-ED0A-4811-B262-71C66E07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7903A-E0D4-4B0A-A8E4-F27CD6D3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4572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El dominio del organizador establece el tenant activo: datos, permisos y operación permanecen en su propio contexto.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B3251-51A6-4441-BE5E-A87071FE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0"/>
            <a:ext cx="4572000" cy="131445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5A02A7-DEFF-4DEC-86CC-AF2946F2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3905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Ahora cambio a la web para mostrar el dominio del organizador y su panel.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7f30b00ed44833"/>
          <a:stretch xmlns:a="http://schemas.openxmlformats.org/drawingml/2006/main"/>
        </p:blipFill>
        <p:spPr>
          <a:xfrm xmlns:a="http://schemas.openxmlformats.org/drawingml/2006/main">
            <a:off x="5524500" y="1846344"/>
            <a:ext cx="6134100" cy="3317713"/>
          </a:xfrm>
          <a:prstGeom xmlns:a="http://schemas.openxmlformats.org/drawingml/2006/main" prst="roundRect">
            <a:avLst>
              <a:gd name="adj" fmla="val 3061"/>
            </a:avLst>
          </a:prstGeom>
        </p:spPr>
      </p:pic>
    </p:spTree>
    <p:extLst>
      <p:ext uri="{BB962C8B-B14F-4D97-AF65-F5344CB8AC3E}">
        <p14:creationId xmlns:p14="http://schemas.microsoft.com/office/powerpoint/2010/main" val="19222667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087BB-D475-4C12-983D-A0E5F042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ASISTENTES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E8EB162A-840F-44E2-832E-982BC15A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Descubrir un evento es el inicio del recorrido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0CC00-9EC2-4E20-9E69-5692D56A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771C0F-F75A-4A8B-9F90-5462CF5C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fff6e46c345ca"/>
          <a:stretch xmlns:a="http://schemas.openxmlformats.org/drawingml/2006/main"/>
        </p:blipFill>
        <p:spPr>
          <a:xfrm xmlns:a="http://schemas.openxmlformats.org/drawingml/2006/main">
            <a:off x="533400" y="1919364"/>
            <a:ext cx="6438900" cy="3266922"/>
          </a:xfrm>
          <a:prstGeom xmlns:a="http://schemas.openxmlformats.org/drawingml/2006/main" prst="roundRect">
            <a:avLst>
              <a:gd name="adj" fmla="val 3077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51FCE9-D09F-4111-8B97-BD6D571C2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695450"/>
            <a:ext cx="4305300" cy="371475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7B865-9AE0-4C23-A951-AC199895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152650"/>
            <a:ext cx="2857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Búsqueda</a:t>
            </a:r>
          </a:p>
          <a:p xmlns:a="http://schemas.openxmlformats.org/drawingml/2006/main">
            <a:pPr algn="l">
              <a:def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Filtros</a:t>
            </a:r>
          </a:p>
          <a:p xmlns:a="http://schemas.openxmlformats.org/drawingml/2006/main">
            <a:pPr algn="l">
              <a:def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Detalle</a:t>
            </a:r>
          </a:p>
          <a:p xmlns:a="http://schemas.openxmlformats.org/drawingml/2006/main">
            <a:pPr algn="l">
              <a:def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Reserva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2361F-9880-41A0-8720-F5C30D5F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3053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Ahora busco un evento, aplico un filtro y abro su detalle.</a:t>
            </a:r>
          </a:p>
        </p:txBody>
      </p:sp>
    </p:spTree>
    <p:extLst>
      <p:ext uri="{BB962C8B-B14F-4D97-AF65-F5344CB8AC3E}">
        <p14:creationId xmlns:p14="http://schemas.microsoft.com/office/powerpoint/2010/main" val="5613871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96130-0CEE-45B4-BDF3-9D86FE8F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RESERVA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4BDDD5D5-8406-4EF4-AF97-DFD4BA16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compra acompaña al asistente paso a paso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1959C-E7C2-480B-977E-5E5F6978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DF362-296A-44AE-8C56-9339F898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68a5efa3e4082"/>
          <a:stretch xmlns:a="http://schemas.openxmlformats.org/drawingml/2006/main"/>
        </p:blipFill>
        <p:spPr>
          <a:xfrm xmlns:a="http://schemas.openxmlformats.org/drawingml/2006/main">
            <a:off x="533400" y="1720215"/>
            <a:ext cx="5219700" cy="313182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cc77d30bc464e"/>
          <a:stretch xmlns:a="http://schemas.openxmlformats.org/drawingml/2006/main"/>
        </p:blipFill>
        <p:spPr>
          <a:xfrm xmlns:a="http://schemas.openxmlformats.org/drawingml/2006/main">
            <a:off x="6292716" y="1714500"/>
            <a:ext cx="5264419" cy="31432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5E6F89-E659-46ED-A1D4-E1E7DDC37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00650"/>
            <a:ext cx="111252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29BD4-CBA1-4691-9A34-09528D23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292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rPr>
              <a:t>Demo en local/testing: se muestra la reserva, no se procesa ningún pago real.</a:t>
            </a:r>
          </a:p>
        </p:txBody>
      </p:sp>
    </p:spTree>
    <p:extLst>
      <p:ext uri="{BB962C8B-B14F-4D97-AF65-F5344CB8AC3E}">
        <p14:creationId xmlns:p14="http://schemas.microsoft.com/office/powerpoint/2010/main" val="15405778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691B0-15AF-4DEC-B131-FABA7793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ORGANIZADOR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78A69128-FC8B-4EC3-900A-B6B0CAE2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Cada evento tiene un espacio operativo completo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AB22C9-C464-448A-8B1C-BDDEBB6C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A247A0-47D9-496E-B1C3-0C2F9D74C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73c05aed547dc"/>
          <a:stretch xmlns:a="http://schemas.openxmlformats.org/drawingml/2006/main"/>
        </p:blipFill>
        <p:spPr>
          <a:xfrm xmlns:a="http://schemas.openxmlformats.org/drawingml/2006/main">
            <a:off x="539377" y="1666875"/>
            <a:ext cx="7322296" cy="4438650"/>
          </a:xfrm>
          <a:prstGeom xmlns:a="http://schemas.openxmlformats.org/drawingml/2006/main" prst="roundRect">
            <a:avLst>
              <a:gd name="adj" fmla="val 2575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25D29C-CE23-4376-8EFD-6AC25541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86690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En la web voy a abrir un evento y mostrar: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93A22-3BDC-4C96-83C9-B4C85EEF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24150"/>
            <a:ext cx="2857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Estado y capacidad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Entradas y asistentes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Publicación</a:t>
            </a:r>
          </a:p>
          <a:p xmlns:a="http://schemas.openxmlformats.org/drawingml/2006/main">
            <a:pPr algn="l">
              <a:def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Acciones del ciclo de vida</a:t>
            </a:r>
          </a:p>
        </p:txBody>
      </p:sp>
    </p:spTree>
    <p:extLst>
      <p:ext uri="{BB962C8B-B14F-4D97-AF65-F5344CB8AC3E}">
        <p14:creationId xmlns:p14="http://schemas.microsoft.com/office/powerpoint/2010/main" val="9240780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458E1B-47CA-40FE-B421-FC8E21FC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DÍA DEL EVENTO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875A5631-9D6B-4675-B5A8-165E2E7CD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operación continúa con asistentes y control de acceso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D91901-6CB9-424B-8F25-6ADD257C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F4209-FED9-413A-9063-AF766AA5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5792460aa4c35"/>
          <a:stretch xmlns:a="http://schemas.openxmlformats.org/drawingml/2006/main"/>
        </p:blipFill>
        <p:spPr>
          <a:xfrm xmlns:a="http://schemas.openxmlformats.org/drawingml/2006/main">
            <a:off x="533400" y="1757020"/>
            <a:ext cx="6324600" cy="3782111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272348a354497"/>
          <a:stretch xmlns:a="http://schemas.openxmlformats.org/drawingml/2006/main"/>
        </p:blipFill>
        <p:spPr>
          <a:xfrm xmlns:a="http://schemas.openxmlformats.org/drawingml/2006/main">
            <a:off x="7277100" y="2469673"/>
            <a:ext cx="4381500" cy="2356804"/>
          </a:xfrm>
          <a:prstGeom xmlns:a="http://schemas.openxmlformats.org/drawingml/2006/main" prst="roundRect">
            <a:avLst>
              <a:gd name="adj" fmla="val 292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F4378-451B-4605-9CE7-022E52789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67400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Abrir asistentes y, después, el escáner QR.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744E1-CD53-4A11-B476-BED04ABE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5772150"/>
            <a:ext cx="438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rPr>
              <a:t>Solo afirmar un escaneo si se completa durante la demo.</a:t>
            </a:r>
          </a:p>
        </p:txBody>
      </p:sp>
    </p:spTree>
    <p:extLst>
      <p:ext uri="{BB962C8B-B14F-4D97-AF65-F5344CB8AC3E}">
        <p14:creationId xmlns:p14="http://schemas.microsoft.com/office/powerpoint/2010/main" val="17554201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CB1B4-E356-41E6-8D70-DA0B1380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RELACIÓN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39CFD16B-E61F-42EB-B1DE-E5684436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Gestionar demanda y comunicación sin salir del evento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5920A-724F-473D-AFA8-970D38C86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57F1C-A84A-401A-93AB-EBB71AFF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4a4d31cff04554"/>
          <a:stretch xmlns:a="http://schemas.openxmlformats.org/drawingml/2006/main"/>
        </p:blipFill>
        <p:spPr>
          <a:xfrm xmlns:a="http://schemas.openxmlformats.org/drawingml/2006/main">
            <a:off x="533400" y="2305241"/>
            <a:ext cx="5219700" cy="2552318"/>
          </a:xfrm>
          <a:prstGeom xmlns:a="http://schemas.openxmlformats.org/drawingml/2006/main" prst="roundRect">
            <a:avLst>
              <a:gd name="adj" fmla="val 3030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b1c4137a44be2"/>
          <a:stretch xmlns:a="http://schemas.openxmlformats.org/drawingml/2006/main"/>
        </p:blipFill>
        <p:spPr>
          <a:xfrm xmlns:a="http://schemas.openxmlformats.org/drawingml/2006/main">
            <a:off x="6191250" y="1979779"/>
            <a:ext cx="5467350" cy="3203241"/>
          </a:xfrm>
          <a:prstGeom xmlns:a="http://schemas.openxmlformats.org/drawingml/2006/main" prst="roundRect">
            <a:avLst>
              <a:gd name="adj" fmla="val 303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063A26-AB3C-42DA-8642-D6F3652C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72150"/>
            <a:ext cx="521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Lista de espera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A85818-731E-417B-99A9-66D1B788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772150"/>
            <a:ext cx="546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Mensajes y segmentación</a:t>
            </a:r>
          </a:p>
        </p:txBody>
      </p:sp>
    </p:spTree>
    <p:extLst>
      <p:ext uri="{BB962C8B-B14F-4D97-AF65-F5344CB8AC3E}">
        <p14:creationId xmlns:p14="http://schemas.microsoft.com/office/powerpoint/2010/main" val="18938607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5346B-8DA8-4219-ACA5-00B22A05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CONFIANZA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C1200D5A-F2F3-4888-B854-5EC40497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675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plataforma también ofrece trazabilidad y supervisión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48A2A-6C05-4F99-AA5A-77152C43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810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EBE3E-9CB9-4829-8040-D9E83964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52550"/>
            <a:ext cx="1112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89d5603a9e4c1a"/>
          <a:stretch xmlns:a="http://schemas.openxmlformats.org/drawingml/2006/main"/>
        </p:blipFill>
        <p:spPr>
          <a:xfrm xmlns:a="http://schemas.openxmlformats.org/drawingml/2006/main">
            <a:off x="533400" y="2439090"/>
            <a:ext cx="5429250" cy="2017919"/>
          </a:xfrm>
          <a:prstGeom xmlns:a="http://schemas.openxmlformats.org/drawingml/2006/main" prst="roundRect">
            <a:avLst>
              <a:gd name="adj" fmla="val 3261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807f37654a468c"/>
          <a:stretch xmlns:a="http://schemas.openxmlformats.org/drawingml/2006/main"/>
        </p:blipFill>
        <p:spPr>
          <a:xfrm xmlns:a="http://schemas.openxmlformats.org/drawingml/2006/main">
            <a:off x="6229350" y="2455026"/>
            <a:ext cx="5429250" cy="1986048"/>
          </a:xfrm>
          <a:prstGeom xmlns:a="http://schemas.openxmlformats.org/drawingml/2006/main" prst="roundRect">
            <a:avLst>
              <a:gd name="adj" fmla="val 3261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A78184-BC77-4A94-9C06-71A55BDD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76875"/>
            <a:ext cx="111252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4305D-4A6E-43AD-9F05-B15180BC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769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Auditoría para conocer qué ocurrió; Horizon para supervisar el trabajo asíncrono.</a:t>
            </a:r>
          </a:p>
        </p:txBody>
      </p:sp>
    </p:spTree>
    <p:extLst>
      <p:ext uri="{BB962C8B-B14F-4D97-AF65-F5344CB8AC3E}">
        <p14:creationId xmlns:p14="http://schemas.microsoft.com/office/powerpoint/2010/main" val="15147275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BCAF7-90E7-40CF-B62E-54177360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563EB"/>
                </a:solidFill>
                <a:latin typeface="Helvetica Neue"/>
                <a:ea typeface="Helvetica Neue"/>
                <a:cs typeface="Helvetica Neue"/>
              </a:rPr>
              <a:t>CIERRE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422BD-F86B-493D-A63F-372C26AF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10A22C39-C381-419D-96BE-422832318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5619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La plataforma resuelve</a:t>
            </a:r>
          </a:p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el ciclo completo</a:t>
            </a:r>
          </a:p>
          <a:p xmlns:a="http://schemas.openxmlformats.org/drawingml/2006/main">
            <a:pPr algn="l">
              <a:def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37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del evento.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A554B-328E-416D-895B-AD106589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009650"/>
            <a:ext cx="4514850" cy="3810000"/>
          </a:xfrm>
          <a:prstGeom xmlns:a="http://schemas.openxmlformats.org/drawingml/2006/main" prst="roundRect">
            <a:avLst>
              <a:gd name="adj" fmla="val 3000"/>
            </a:avLst>
          </a:prstGeom>
          <a:solidFill xmlns:a="http://schemas.openxmlformats.org/drawingml/2006/main">
            <a:srgbClr val="EFF6FF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5D15B-7B9D-45D9-A709-80B865B4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4097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101828"/>
                </a:solidFill>
                <a:latin typeface="Helvetica Neue"/>
                <a:ea typeface="Helvetica Neue"/>
                <a:cs typeface="Helvetica Neue"/>
              </a:rPr>
              <a:t>Valor entregado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FC05C0-3920-4B4D-9F4B-108019AC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047875"/>
            <a:ext cx="3524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Descubrimiento público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Reserva simulada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Gestión del organizador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Tenant por dominio</a:t>
            </a:r>
          </a:p>
          <a:p xmlns:a="http://schemas.openxmlformats.org/drawingml/2006/main">
            <a:pPr algn="l">
              <a:def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475467"/>
                </a:solidFill>
                <a:latin typeface="Helvetica Neue"/>
                <a:ea typeface="Helvetica Neue"/>
                <a:cs typeface="Helvetica Neue"/>
              </a:rPr>
              <a:t>• Control operativo y trazabilidad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A5817D-7D16-4DAC-8778-2FD7891B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9115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B54708"/>
                </a:solidFill>
                <a:latin typeface="Helvetica Neue"/>
                <a:ea typeface="Helvetica Neue"/>
                <a:cs typeface="Helvetica Neue"/>
              </a:rPr>
              <a:t>El checkout mostrado es local/testing y no procesa pagos reales. Agradezco el feedback de la dirección del Máster.</a:t>
            </a:r>
          </a:p>
        </p:txBody>
      </p:sp>
    </p:spTree>
    <p:extLst>
      <p:ext uri="{BB962C8B-B14F-4D97-AF65-F5344CB8AC3E}">
        <p14:creationId xmlns:p14="http://schemas.microsoft.com/office/powerpoint/2010/main" val="611302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2026-07-29T16:09:07.5190000Z</dcterms:created>
  <dcterms:modified xsi:type="dcterms:W3CDTF">2026-07-29T16:09:07.5190000Z</dcterms:modified>
</coreProperties>
</file>